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73" r:id="rId15"/>
    <p:sldId id="270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2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шоп сад\мое портфолио\Новая папка\слайд 1 - п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989" y="18512"/>
            <a:ext cx="9931748" cy="67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нспекты на конкурс-сайт\схема сл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" y="44624"/>
            <a:ext cx="904214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9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шоп сад\мое портфолио\Новая папка\слайд 11 - позы арт г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245"/>
            <a:ext cx="9271243" cy="62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8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шоп сад\мое портфолио\Новая папка\слайд 12 - пальчик.букв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3" y="476672"/>
            <a:ext cx="921444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0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шоп сад\мое портфолио\Новая папка\слайд 13- пальч.букв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96721"/>
            <a:ext cx="9840780" cy="66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нспекты на конкурс-сайт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1" y="116632"/>
            <a:ext cx="930551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6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шоп сад\мое портфолио\Новая папка\слайд15- умные глаз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891" y="387865"/>
            <a:ext cx="953358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нспекты на конкурс-сайт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441524"/>
            <a:ext cx="9252520" cy="65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1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шоп сад\мое портфолио\Новая папка\слайд 17 последний - предло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24990"/>
            <a:ext cx="9355824" cy="63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3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шоп сад\мое портфолио\Новая папка\слайд 2 - глас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4" y="260648"/>
            <a:ext cx="9287664" cy="62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шоп сад\мое портфолио\Новая папка\слайд 3 символы сог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679003"/>
            <a:ext cx="910807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шоп сад\мое портфолио\Новая папка\слайд4-звук.лине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20" y="404664"/>
            <a:ext cx="953358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шоп сад\мое портфолио\Новая папка\слайд 5 -гу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2281"/>
            <a:ext cx="9577063" cy="64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шоп сад\мое портфолио\Новая папка\слайд 6 - 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0"/>
            <a:ext cx="9144000" cy="61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7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шоп сад\мое портфолио\Новая папка\слайд 7 домики-ули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8"/>
            <a:ext cx="914852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8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шоп сад\мое портфолио\Новая папка\слайд 8 паровоз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" y="334642"/>
            <a:ext cx="9105708" cy="61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шоп сад\мое портфолио\Новая папка\слайд 9 зв-гл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" y="14110"/>
            <a:ext cx="9299981" cy="65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6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ZAYTSEVA</dc:creator>
  <cp:lastModifiedBy>еп</cp:lastModifiedBy>
  <cp:revision>7</cp:revision>
  <dcterms:created xsi:type="dcterms:W3CDTF">2016-12-17T21:34:17Z</dcterms:created>
  <dcterms:modified xsi:type="dcterms:W3CDTF">2016-12-23T18:39:50Z</dcterms:modified>
</cp:coreProperties>
</file>